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463" r:id="rId3"/>
    <p:sldId id="676" r:id="rId4"/>
    <p:sldId id="680" r:id="rId5"/>
    <p:sldId id="677" r:id="rId6"/>
    <p:sldId id="678" r:id="rId7"/>
    <p:sldId id="681" r:id="rId8"/>
    <p:sldId id="679" r:id="rId9"/>
    <p:sldId id="477" r:id="rId10"/>
    <p:sldId id="399" r:id="rId11"/>
    <p:sldId id="409" r:id="rId12"/>
    <p:sldId id="481" r:id="rId13"/>
    <p:sldId id="4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SalesOrder%20Get%20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soyuztechnologies/MouriTechUI5Fiori/blob/master/Day%2016/GET_STREAM.txt" TargetMode="External"/><Relationship Id="rId4" Type="http://schemas.openxmlformats.org/officeDocument/2006/relationships/hyperlink" Target="https://github.com/soyuztechnologies/MouriTechUI5Fiori/blob/master/Day%2016/DEFINE_METHOD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Implementing the Order header and Order Item Sets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Association (1:1)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 (1:n)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3" y="1357969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new entity set with name –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SalesOrder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OrderItem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the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GetEntitySet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both entity set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5" cy="1068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Implementing the Order header and Order Item Sets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6670DB4-84A6-46A4-B40A-8C6E2B4D2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80"/>
          <a:stretch/>
        </p:blipFill>
        <p:spPr>
          <a:xfrm>
            <a:off x="261763" y="3025016"/>
            <a:ext cx="5433975" cy="286536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27849A20-3E16-4CF7-9CD8-5B95A1BD7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21" y="3025017"/>
            <a:ext cx="576186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D887F-ABD9-43A2-8E6D-70CBDB09FB96}"/>
              </a:ext>
            </a:extLst>
          </p:cNvPr>
          <p:cNvSpPr/>
          <p:nvPr/>
        </p:nvSpPr>
        <p:spPr>
          <a:xfrm>
            <a:off x="350982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Header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83659-45BF-43AA-A8D2-D7543DF7EC4B}"/>
              </a:ext>
            </a:extLst>
          </p:cNvPr>
          <p:cNvSpPr/>
          <p:nvPr/>
        </p:nvSpPr>
        <p:spPr>
          <a:xfrm>
            <a:off x="5319534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261B9-BE3D-4EC6-883F-EBC9FF51C0ED}"/>
              </a:ext>
            </a:extLst>
          </p:cNvPr>
          <p:cNvSpPr txBox="1"/>
          <p:nvPr/>
        </p:nvSpPr>
        <p:spPr>
          <a:xfrm>
            <a:off x="3039375" y="4933791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EAC98-F9F2-4F8D-8FB8-0EDCAA95AAE6}"/>
              </a:ext>
            </a:extLst>
          </p:cNvPr>
          <p:cNvSpPr/>
          <p:nvPr/>
        </p:nvSpPr>
        <p:spPr>
          <a:xfrm>
            <a:off x="2571781" y="5772986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C54AD3-1691-48E4-B2E5-45A37E8D9394}"/>
              </a:ext>
            </a:extLst>
          </p:cNvPr>
          <p:cNvCxnSpPr/>
          <p:nvPr/>
        </p:nvCxnSpPr>
        <p:spPr>
          <a:xfrm>
            <a:off x="3039375" y="5234313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3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Step1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Right Click on Association and click on create and give Cardinality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1:n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ORDERITMSSET_GET_ENTITYSET.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(1:n)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331EBF3-80F8-4E0B-8DE8-500F7FDC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1805799"/>
            <a:ext cx="9594413" cy="4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1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test thesis topics in digital image processing| Research Topics">
            <a:extLst>
              <a:ext uri="{FF2B5EF4-FFF2-40B4-BE49-F238E27FC236}">
                <a16:creationId xmlns:a16="http://schemas.microsoft.com/office/drawing/2014/main" id="{54E32BF4-138C-468C-AE5B-E0CA2263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1" y="656368"/>
            <a:ext cx="3639927" cy="222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In ABAP all images are store in MIME Repository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see MIME Repository</a:t>
            </a:r>
            <a:b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- go to </a:t>
            </a:r>
            <a:r>
              <a:rPr lang="en-IN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se80 &gt; utilities &gt; settings &gt; MIME Repository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to add Image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Odata</a:t>
            </a:r>
            <a:endParaRPr lang="en-US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Step1: Go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service &gt; entity Type &gt; Create Copy of Product 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&gt;select the media check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Now add two new property to Product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Product_pic_url</a:t>
            </a:r>
            <a:endParaRPr lang="en-US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MIME_TYPE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Step3: Go To MPC Extension Class and redefine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DEFINE method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4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Step4: Go to DPC Extension class and redefine the Method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Get_Stream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5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Image Processing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E216-A933-4B06-BA13-EA111B872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8" y="3814797"/>
            <a:ext cx="9984865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10147</TotalTime>
  <Words>444</Words>
  <Application>Microsoft Office PowerPoint</Application>
  <PresentationFormat>Widescreen</PresentationFormat>
  <Paragraphs>79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1035</cp:revision>
  <dcterms:created xsi:type="dcterms:W3CDTF">2016-07-10T03:33:26Z</dcterms:created>
  <dcterms:modified xsi:type="dcterms:W3CDTF">2021-09-27T14:44:07Z</dcterms:modified>
</cp:coreProperties>
</file>